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16459200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192">
          <p15:clr>
            <a:srgbClr val="A4A3A4"/>
          </p15:clr>
        </p15:guide>
        <p15:guide id="2" orient="horz" pos="10098">
          <p15:clr>
            <a:srgbClr val="A4A3A4"/>
          </p15:clr>
        </p15:guide>
        <p15:guide id="3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  <a:srgbClr val="0046D2"/>
    <a:srgbClr val="EAEAEA"/>
    <a:srgbClr val="C0C0C0"/>
    <a:srgbClr val="FF0000"/>
    <a:srgbClr val="698ED9"/>
    <a:srgbClr val="A7C4FF"/>
    <a:srgbClr val="003064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731" autoAdjust="0"/>
    <p:restoredTop sz="94660"/>
  </p:normalViewPr>
  <p:slideViewPr>
    <p:cSldViewPr snapToGrid="0">
      <p:cViewPr varScale="1">
        <p:scale>
          <a:sx n="30" d="100"/>
          <a:sy n="30" d="100"/>
        </p:scale>
        <p:origin x="-948" y="-120"/>
      </p:cViewPr>
      <p:guideLst>
        <p:guide orient="horz" pos="5192"/>
        <p:guide orient="horz" pos="10098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106363" y="692150"/>
            <a:ext cx="6929438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21E29DD-97D2-4C65-B85D-5B8AD61BAF17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302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A3F074-3981-483C-AF05-8E7A29E57E95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gaprint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27249120" y="16151788"/>
            <a:ext cx="3013710" cy="15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1"/>
          <p:cNvSpPr txBox="1"/>
          <p:nvPr userDrawn="1"/>
        </p:nvSpPr>
        <p:spPr>
          <a:xfrm>
            <a:off x="30270142" y="16066545"/>
            <a:ext cx="19756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300" dirty="0">
                <a:solidFill>
                  <a:schemeClr val="bg1"/>
                </a:solidFill>
              </a:rPr>
              <a:t>www.postersession.com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8B3571D-1C9B-4763-BEE3-760215CB8856}"/>
              </a:ext>
            </a:extLst>
          </p:cNvPr>
          <p:cNvSpPr txBox="1"/>
          <p:nvPr userDrawn="1"/>
        </p:nvSpPr>
        <p:spPr>
          <a:xfrm>
            <a:off x="-40481" y="16352533"/>
            <a:ext cx="482824" cy="1231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200" b="1" dirty="0">
                <a:solidFill>
                  <a:srgbClr val="003064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2pPr>
      <a:lvl3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3pPr>
      <a:lvl4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4pPr>
      <a:lvl5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5pPr>
      <a:lvl6pPr marL="4572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6pPr>
      <a:lvl7pPr marL="9144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7pPr>
      <a:lvl8pPr marL="13716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8pPr>
      <a:lvl9pPr marL="18288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9pPr>
    </p:titleStyle>
    <p:bodyStyle>
      <a:lvl1pPr marL="941388" indent="-941388" algn="l" defTabSz="2508250" rtl="0" fontAlgn="base">
        <a:spcBef>
          <a:spcPct val="20000"/>
        </a:spcBef>
        <a:spcAft>
          <a:spcPct val="0"/>
        </a:spcAft>
        <a:buChar char="•"/>
        <a:defRPr sz="8800">
          <a:solidFill>
            <a:schemeClr val="tx1"/>
          </a:solidFill>
          <a:latin typeface="+mn-lt"/>
          <a:ea typeface="+mn-ea"/>
          <a:cs typeface="+mn-cs"/>
        </a:defRPr>
      </a:lvl1pPr>
      <a:lvl2pPr marL="2036763" indent="-782638" algn="l" defTabSz="2508250" rtl="0" fontAlgn="base">
        <a:spcBef>
          <a:spcPct val="20000"/>
        </a:spcBef>
        <a:spcAft>
          <a:spcPct val="0"/>
        </a:spcAft>
        <a:buChar char="–"/>
        <a:defRPr sz="7700">
          <a:solidFill>
            <a:schemeClr val="tx1"/>
          </a:solidFill>
          <a:latin typeface="+mn-lt"/>
        </a:defRPr>
      </a:lvl2pPr>
      <a:lvl3pPr marL="3135313" indent="-627063" algn="l" defTabSz="2508250" rtl="0" fontAlgn="base">
        <a:spcBef>
          <a:spcPct val="20000"/>
        </a:spcBef>
        <a:spcAft>
          <a:spcPct val="0"/>
        </a:spcAft>
        <a:buChar char="•"/>
        <a:defRPr sz="6600">
          <a:solidFill>
            <a:schemeClr val="tx1"/>
          </a:solidFill>
          <a:latin typeface="+mn-lt"/>
        </a:defRPr>
      </a:lvl3pPr>
      <a:lvl4pPr marL="4387850" indent="-625475" algn="l" defTabSz="2508250" rtl="0" fontAlgn="base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</a:defRPr>
      </a:lvl4pPr>
      <a:lvl5pPr marL="56435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5pPr>
      <a:lvl6pPr marL="61007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6pPr>
      <a:lvl7pPr marL="65579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7pPr>
      <a:lvl8pPr marL="70151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8pPr>
      <a:lvl9pPr marL="74723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stersession.com/order/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064"/>
            </a:gs>
            <a:gs pos="50000">
              <a:srgbClr val="EAEAEA"/>
            </a:gs>
            <a:gs pos="100000">
              <a:srgbClr val="00306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" name="AutoShape 30"/>
          <p:cNvSpPr>
            <a:spLocks noChangeArrowheads="1"/>
          </p:cNvSpPr>
          <p:nvPr/>
        </p:nvSpPr>
        <p:spPr bwMode="auto">
          <a:xfrm>
            <a:off x="24631650" y="3594538"/>
            <a:ext cx="7772400" cy="12445562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</p:txBody>
      </p:sp>
      <p:sp>
        <p:nvSpPr>
          <p:cNvPr id="2077" name="AutoShape 29"/>
          <p:cNvSpPr>
            <a:spLocks noChangeArrowheads="1"/>
          </p:cNvSpPr>
          <p:nvPr/>
        </p:nvSpPr>
        <p:spPr bwMode="auto">
          <a:xfrm>
            <a:off x="8515350" y="3468414"/>
            <a:ext cx="7772400" cy="12571686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" name="AutoShape 31"/>
          <p:cNvSpPr>
            <a:spLocks noChangeArrowheads="1"/>
          </p:cNvSpPr>
          <p:nvPr/>
        </p:nvSpPr>
        <p:spPr bwMode="auto">
          <a:xfrm>
            <a:off x="16573500" y="3531476"/>
            <a:ext cx="7772400" cy="12508624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457200" y="3563006"/>
            <a:ext cx="7772400" cy="12477093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676275" y="4425950"/>
            <a:ext cx="7334250" cy="115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algn="l" defTabSz="350838" eaLnBrk="0" hangingPunct="0">
              <a:lnSpc>
                <a:spcPct val="95000"/>
              </a:lnSpc>
            </a:pPr>
            <a:r>
              <a:rPr lang="en-US" sz="1500" dirty="0" smtClean="0">
                <a:latin typeface="Times New Roman" pitchFamily="18" charset="0"/>
              </a:rPr>
              <a:t>We</a:t>
            </a:r>
            <a:r>
              <a:rPr lang="en-US" sz="1400" dirty="0" smtClean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400" dirty="0" smtClean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r>
              <a:rPr lang="en-US" sz="1400" dirty="0" smtClean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400" dirty="0" smtClean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r>
              <a:rPr lang="en-US" sz="1400" dirty="0" smtClean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400" dirty="0" smtClean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r>
              <a:rPr lang="en-US" sz="1400" dirty="0" smtClean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400" dirty="0" smtClean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r>
              <a:rPr lang="en-US" sz="1400" dirty="0" smtClean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1500" b="1" dirty="0">
              <a:latin typeface="Times New Roman" pitchFamily="18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8686800" y="3560380"/>
            <a:ext cx="7372350" cy="66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46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DaytonaPro-Bold" panose="020B0804030503040204" pitchFamily="34" charset="0"/>
              </a:rPr>
              <a:t>Materials and Methods</a:t>
            </a:r>
            <a:endParaRPr lang="en-US" sz="4000" b="1" dirty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4885869" y="3784272"/>
            <a:ext cx="7372350" cy="66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46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DaytonaPro-Bold" panose="020B0804030503040204" pitchFamily="34" charset="0"/>
              </a:rPr>
              <a:t>Conclusions</a:t>
            </a: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514350" y="190500"/>
            <a:ext cx="31889700" cy="3214852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52247" tIns="26123" rIns="52247" bIns="26123" anchor="ctr"/>
          <a:lstStyle/>
          <a:p>
            <a:pPr defTabSz="2508250"/>
            <a:endParaRPr lang="en-US" sz="4500">
              <a:solidFill>
                <a:schemeClr val="bg1"/>
              </a:solidFill>
            </a:endParaRP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17594756" y="15250675"/>
            <a:ext cx="6229350" cy="483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2800" b="1" dirty="0"/>
              <a:t>Figure #2</a:t>
            </a:r>
          </a:p>
        </p:txBody>
      </p:sp>
      <p:sp>
        <p:nvSpPr>
          <p:cNvPr id="2074" name="AutoShape 26"/>
          <p:cNvSpPr>
            <a:spLocks noChangeArrowheads="1"/>
          </p:cNvSpPr>
          <p:nvPr/>
        </p:nvSpPr>
        <p:spPr bwMode="auto">
          <a:xfrm>
            <a:off x="18760965" y="12675477"/>
            <a:ext cx="3755206" cy="2459420"/>
          </a:xfrm>
          <a:prstGeom prst="flowChar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25189300" y="10082048"/>
            <a:ext cx="6229350" cy="66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4000" b="1" dirty="0" smtClean="0">
                <a:solidFill>
                  <a:srgbClr val="0046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DaytonaPro-Bold" panose="020B0804030503040204" pitchFamily="34" charset="0"/>
              </a:rPr>
              <a:t>References</a:t>
            </a:r>
            <a:endParaRPr lang="en-US" sz="4000" b="1" dirty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24804852" y="10624974"/>
            <a:ext cx="6889750" cy="235267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34951" tIns="17475" rIns="34951" bIns="17475">
            <a:spAutoFit/>
          </a:bodyPr>
          <a:lstStyle/>
          <a:p>
            <a:pPr marL="195263" indent="-195263" algn="l" defTabSz="350838" eaLnBrk="0" hangingPunct="0">
              <a:lnSpc>
                <a:spcPct val="95000"/>
              </a:lnSpc>
            </a:pPr>
            <a:endParaRPr lang="en-US" sz="1600" b="1" u="sng" dirty="0">
              <a:latin typeface="Times New Roman" pitchFamily="18" charset="0"/>
            </a:endParaRPr>
          </a:p>
          <a:p>
            <a:pPr marL="195263" indent="-195263" algn="l" defTabSz="350838" eaLnBrk="0" hangingPunct="0">
              <a:lnSpc>
                <a:spcPct val="95000"/>
              </a:lnSpc>
              <a:buFontTx/>
              <a:buAutoNum type="arabicPeriod"/>
            </a:pPr>
            <a:r>
              <a:rPr lang="en-US" sz="1600" b="1" dirty="0">
                <a:latin typeface="Times New Roman" pitchFamily="18" charset="0"/>
              </a:rPr>
              <a:t>Xxxxxxxxxxxxxxxxxxxxxxxxxxxxxxxxxxxxxxxxxxxxxxxxxxxxxxxxxxxxxxxxxxxxxxxxxxxxxxxxxxxxxxxxxxx</a:t>
            </a:r>
          </a:p>
          <a:p>
            <a:pPr marL="195263" indent="-195263" algn="l" defTabSz="350838" eaLnBrk="0" hangingPunct="0">
              <a:lnSpc>
                <a:spcPct val="95000"/>
              </a:lnSpc>
              <a:buFontTx/>
              <a:buAutoNum type="arabicPeriod"/>
            </a:pPr>
            <a:r>
              <a:rPr lang="en-US" sz="1600" b="1" dirty="0">
                <a:latin typeface="Times New Roman" pitchFamily="18" charset="0"/>
              </a:rPr>
              <a:t>Xxxxxxxxxxxxxxxxxxxxxxxxxxxxxxxxxxxxxxxxxxxxxxxxxxxxxxxxxxxxxxxxxxxxxxxxxxxxxxxxxxxxxxxxxxxx</a:t>
            </a:r>
          </a:p>
          <a:p>
            <a:pPr marL="195263" indent="-195263" algn="l" defTabSz="350838" eaLnBrk="0" hangingPunct="0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sz="1600" b="1" dirty="0">
                <a:latin typeface="Times New Roman" pitchFamily="18" charset="0"/>
              </a:rPr>
              <a:t>Xxxxxxxxxxxxxxxxxxxxxxxxxxxxxxxxxxxxxxxxxxxxxxxxxxxxxxxxxxxxxxxxxxxxxxxxxxxxxxxxxxxxxxxxxxxxxxxxxxxxxxxxxxxxxxxxxxxxxxx</a:t>
            </a:r>
          </a:p>
          <a:p>
            <a:pPr marL="195263" indent="-195263" algn="l" defTabSz="350838" eaLnBrk="0" hangingPunct="0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sz="1600" b="1" dirty="0">
                <a:latin typeface="Times New Roman" pitchFamily="18" charset="0"/>
              </a:rPr>
              <a:t>Xxxxxxxxxxxxxxxxxxxxxxxxxxxxxxxxxxxxxxxxxxxxxxxxxxxxxxxxxxxxxxxxxxxxxxxxxxxxxxxxxxx</a:t>
            </a:r>
          </a:p>
          <a:p>
            <a:pPr marL="195263" indent="-195263" algn="l" defTabSz="350838" eaLnBrk="0" hangingPunct="0">
              <a:lnSpc>
                <a:spcPct val="95000"/>
              </a:lnSpc>
              <a:buFont typeface="Symbol" pitchFamily="18" charset="2"/>
              <a:buAutoNum type="arabicPeriod"/>
            </a:pPr>
            <a:endParaRPr lang="en-US" sz="1600" b="1" dirty="0">
              <a:latin typeface="Times New Roman" pitchFamily="18" charset="0"/>
            </a:endParaRPr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16792575" y="4457700"/>
            <a:ext cx="7324725" cy="414813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34951" tIns="17475" rIns="34951" bIns="17475">
            <a:spAutoFit/>
          </a:bodyPr>
          <a:lstStyle/>
          <a:p>
            <a:pPr algn="l" defTabSz="350838" eaLnBrk="0" hangingPunct="0">
              <a:lnSpc>
                <a:spcPct val="95000"/>
              </a:lnSpc>
            </a:pPr>
            <a:r>
              <a:rPr lang="en-US" sz="16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600" dirty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r>
              <a:rPr lang="en-US" sz="16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1600" b="1" dirty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endParaRPr lang="en-US" sz="1200" dirty="0">
              <a:latin typeface="Times New Roman" pitchFamily="18" charset="0"/>
            </a:endParaRPr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24879300" y="4479925"/>
            <a:ext cx="7267575" cy="414813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34951" tIns="17475" rIns="34951" bIns="17475">
            <a:spAutoFit/>
          </a:bodyPr>
          <a:lstStyle/>
          <a:p>
            <a:pPr algn="l" defTabSz="350838" eaLnBrk="0" hangingPunct="0">
              <a:lnSpc>
                <a:spcPct val="95000"/>
              </a:lnSpc>
            </a:pPr>
            <a:r>
              <a:rPr lang="en-US" sz="16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600" dirty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r>
              <a:rPr lang="en-US" sz="16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1600" b="1" dirty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endParaRPr lang="en-US" sz="1200" dirty="0">
              <a:latin typeface="Times New Roman" pitchFamily="18" charset="0"/>
            </a:endParaRPr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628650" y="3749565"/>
            <a:ext cx="7372350" cy="575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3400" b="1" dirty="0" smtClean="0">
                <a:solidFill>
                  <a:srgbClr val="0046D2"/>
                </a:solidFill>
                <a:latin typeface="DaytonaPro-Bold" panose="020B0804030503040204" pitchFamily="34" charset="0"/>
              </a:rPr>
              <a:t>Introduction / Research Motivation</a:t>
            </a:r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16776481" y="3692854"/>
            <a:ext cx="7372350" cy="66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46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DaytonaPro-Bold" panose="020B0804030503040204" pitchFamily="34" charset="0"/>
              </a:rPr>
              <a:t>Results and Discussion</a:t>
            </a:r>
          </a:p>
        </p:txBody>
      </p:sp>
      <p:pic>
        <p:nvPicPr>
          <p:cNvPr id="27" name="Picture 2" descr="poster from our templat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2114" y="3899134"/>
            <a:ext cx="2590383" cy="2580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>
            <a:hlinkClick r:id="rId3"/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87"/>
          <a:stretch/>
        </p:blipFill>
        <p:spPr>
          <a:xfrm>
            <a:off x="12838490" y="4738890"/>
            <a:ext cx="2557474" cy="2199321"/>
          </a:xfrm>
          <a:prstGeom prst="rect">
            <a:avLst/>
          </a:prstGeom>
        </p:spPr>
      </p:pic>
      <p:pic>
        <p:nvPicPr>
          <p:cNvPr id="29" name="Image 28" descr="download8.jpg"/>
          <p:cNvPicPr/>
          <p:nvPr/>
        </p:nvPicPr>
        <p:blipFill>
          <a:blip r:embed="rId6"/>
          <a:stretch>
            <a:fillRect/>
          </a:stretch>
        </p:blipFill>
        <p:spPr>
          <a:xfrm>
            <a:off x="662151" y="536027"/>
            <a:ext cx="2932386" cy="2490951"/>
          </a:xfrm>
          <a:prstGeom prst="rect">
            <a:avLst/>
          </a:prstGeom>
        </p:spPr>
      </p:pic>
      <p:pic>
        <p:nvPicPr>
          <p:cNvPr id="30" name="Image 29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22" t="8145" r="38440"/>
          <a:stretch/>
        </p:blipFill>
        <p:spPr bwMode="auto">
          <a:xfrm>
            <a:off x="29513048" y="472966"/>
            <a:ext cx="2806261" cy="24594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2" name="Rectangle 2034">
            <a:extLst>
              <a:ext uri="{FF2B5EF4-FFF2-40B4-BE49-F238E27FC236}">
                <a16:creationId xmlns:a16="http://schemas.microsoft.com/office/drawing/2014/main" xmlns="" id="{BA044047-153B-4845-AAEB-024FF4973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2992" y="1167401"/>
            <a:ext cx="21863173" cy="2043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7227" tIns="67227" rIns="67227" bIns="67227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81538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fr-FR" sz="3200" b="1" dirty="0" smtClean="0">
                <a:solidFill>
                  <a:schemeClr val="accent4"/>
                </a:solidFill>
                <a:latin typeface="DaytonaPro-Bold" panose="020B0804030503040204" pitchFamily="34" charset="0"/>
              </a:rPr>
              <a:t>Title </a:t>
            </a:r>
            <a:r>
              <a:rPr lang="en-US" altLang="fr-FR" sz="3200" b="1" dirty="0">
                <a:solidFill>
                  <a:schemeClr val="accent4"/>
                </a:solidFill>
                <a:latin typeface="DaytonaPro-Bold" panose="020B0804030503040204" pitchFamily="34" charset="0"/>
              </a:rPr>
              <a:t>of </a:t>
            </a:r>
            <a:r>
              <a:rPr lang="en-US" altLang="fr-FR" sz="3200" b="1" dirty="0" smtClean="0">
                <a:solidFill>
                  <a:schemeClr val="accent4"/>
                </a:solidFill>
                <a:latin typeface="DaytonaPro-Bold" panose="020B0804030503040204" pitchFamily="34" charset="0"/>
              </a:rPr>
              <a:t>Poster------Intitulé du poster</a:t>
            </a:r>
          </a:p>
          <a:p>
            <a:pPr defTabSz="81538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fr-FR" sz="3200" b="1" dirty="0" smtClean="0">
                <a:solidFill>
                  <a:schemeClr val="accent4"/>
                </a:solidFill>
                <a:latin typeface="DaytonaPro-Bold" panose="020B0804030503040204" pitchFamily="34" charset="0"/>
              </a:rPr>
              <a:t> </a:t>
            </a:r>
            <a:r>
              <a:rPr lang="en-US" altLang="fr-FR" sz="3000" b="1" dirty="0" smtClean="0">
                <a:solidFill>
                  <a:srgbClr val="0046D2"/>
                </a:solidFill>
                <a:latin typeface="+mj-lt"/>
              </a:rPr>
              <a:t>Author </a:t>
            </a:r>
            <a:r>
              <a:rPr lang="en-US" altLang="fr-FR" sz="3000" b="1" dirty="0" smtClean="0">
                <a:solidFill>
                  <a:srgbClr val="0046D2"/>
                </a:solidFill>
                <a:latin typeface="+mj-lt"/>
              </a:rPr>
              <a:t>First Name Last Name </a:t>
            </a:r>
            <a:r>
              <a:rPr lang="en-US" altLang="fr-FR" sz="3000" b="1" dirty="0">
                <a:solidFill>
                  <a:srgbClr val="0046D2"/>
                </a:solidFill>
                <a:latin typeface="+mj-lt"/>
              </a:rPr>
              <a:t>(1), Author </a:t>
            </a:r>
            <a:r>
              <a:rPr lang="en-US" altLang="fr-FR" sz="3000" b="1" dirty="0" smtClean="0">
                <a:solidFill>
                  <a:srgbClr val="0046D2"/>
                </a:solidFill>
                <a:latin typeface="+mj-lt"/>
              </a:rPr>
              <a:t>First Name Last Name </a:t>
            </a:r>
            <a:r>
              <a:rPr lang="en-US" altLang="fr-FR" sz="3000" b="1" dirty="0">
                <a:solidFill>
                  <a:srgbClr val="0046D2"/>
                </a:solidFill>
                <a:latin typeface="+mj-lt"/>
              </a:rPr>
              <a:t>(2), </a:t>
            </a:r>
            <a:r>
              <a:rPr lang="en-US" altLang="fr-FR" sz="3000" b="1" dirty="0" smtClean="0">
                <a:solidFill>
                  <a:srgbClr val="0046D2"/>
                </a:solidFill>
                <a:latin typeface="+mj-lt"/>
              </a:rPr>
              <a:t>Author First Name </a:t>
            </a:r>
            <a:r>
              <a:rPr lang="en-US" altLang="fr-FR" sz="3000" b="1" dirty="0">
                <a:solidFill>
                  <a:srgbClr val="0046D2"/>
                </a:solidFill>
                <a:latin typeface="+mj-lt"/>
              </a:rPr>
              <a:t>Last </a:t>
            </a:r>
            <a:r>
              <a:rPr lang="en-US" altLang="fr-FR" sz="3000" b="1" dirty="0" smtClean="0">
                <a:solidFill>
                  <a:srgbClr val="0046D2"/>
                </a:solidFill>
                <a:latin typeface="+mj-lt"/>
              </a:rPr>
              <a:t>Name</a:t>
            </a:r>
            <a:r>
              <a:rPr lang="en-US" altLang="fr-FR" sz="3000" b="1" dirty="0">
                <a:solidFill>
                  <a:srgbClr val="0046D2"/>
                </a:solidFill>
              </a:rPr>
              <a:t> (3)</a:t>
            </a:r>
            <a:r>
              <a:rPr lang="en-US" altLang="fr-FR" sz="3000" b="1" dirty="0">
                <a:solidFill>
                  <a:srgbClr val="0046D2"/>
                </a:solidFill>
                <a:latin typeface="+mj-lt"/>
              </a:rPr>
              <a:t/>
            </a:r>
            <a:br>
              <a:rPr lang="en-US" altLang="fr-FR" sz="3000" b="1" dirty="0">
                <a:solidFill>
                  <a:srgbClr val="0046D2"/>
                </a:solidFill>
                <a:latin typeface="+mj-lt"/>
              </a:rPr>
            </a:br>
            <a:r>
              <a:rPr lang="en-US" altLang="fr-FR" sz="3000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en-US" altLang="fr-FR" sz="3000" dirty="0">
                <a:solidFill>
                  <a:srgbClr val="FF0000"/>
                </a:solidFill>
                <a:latin typeface="+mj-lt"/>
              </a:rPr>
              <a:t>1) University of…….., Country, (2) University of…….., Country, (3) University of………., </a:t>
            </a:r>
            <a:r>
              <a:rPr lang="en-US" altLang="fr-FR" sz="3000" dirty="0" smtClean="0">
                <a:solidFill>
                  <a:srgbClr val="FF0000"/>
                </a:solidFill>
                <a:latin typeface="+mj-lt"/>
              </a:rPr>
              <a:t>Country</a:t>
            </a:r>
            <a:endParaRPr lang="en-US" altLang="fr-FR" sz="3000" dirty="0">
              <a:solidFill>
                <a:srgbClr val="FF0000"/>
              </a:solidFill>
              <a:latin typeface="+mj-lt"/>
            </a:endParaRPr>
          </a:p>
          <a:p>
            <a:pPr defTabSz="81538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fr-FR" sz="3000" dirty="0">
                <a:solidFill>
                  <a:srgbClr val="006600"/>
                </a:solidFill>
                <a:latin typeface="+mj-lt"/>
              </a:rPr>
              <a:t>…………..@.............. (only of the corresponding author) /  Please don’t </a:t>
            </a:r>
            <a:r>
              <a:rPr lang="en-US" altLang="fr-FR" sz="3000" dirty="0" smtClean="0">
                <a:solidFill>
                  <a:srgbClr val="006600"/>
                </a:solidFill>
                <a:latin typeface="+mj-lt"/>
              </a:rPr>
              <a:t>in </a:t>
            </a:r>
            <a:r>
              <a:rPr lang="en-US" altLang="fr-FR" sz="3000" dirty="0" err="1" smtClean="0">
                <a:solidFill>
                  <a:srgbClr val="006600"/>
                </a:solidFill>
                <a:latin typeface="+mj-lt"/>
              </a:rPr>
              <a:t>sert</a:t>
            </a:r>
            <a:r>
              <a:rPr lang="en-US" altLang="fr-FR" sz="3000" dirty="0" smtClean="0">
                <a:solidFill>
                  <a:srgbClr val="006600"/>
                </a:solidFill>
                <a:latin typeface="+mj-lt"/>
              </a:rPr>
              <a:t> </a:t>
            </a:r>
            <a:r>
              <a:rPr lang="en-US" altLang="fr-FR" sz="3000" dirty="0">
                <a:solidFill>
                  <a:srgbClr val="006600"/>
                </a:solidFill>
                <a:latin typeface="+mj-lt"/>
              </a:rPr>
              <a:t>any logos !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824248" y="378373"/>
            <a:ext cx="23364497" cy="67710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fr-FR" sz="3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manOldStyle" charset="0"/>
                <a:ea typeface="Calibri" pitchFamily="34" charset="0"/>
                <a:cs typeface="Arial" pitchFamily="34" charset="0"/>
              </a:rPr>
              <a:t>Le 5</a:t>
            </a:r>
            <a:r>
              <a:rPr kumimoji="0" lang="fr-FR" sz="38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è</a:t>
            </a:r>
            <a:r>
              <a:rPr kumimoji="0" lang="fr-FR" sz="38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BookmanOldStyle" charset="0"/>
                <a:ea typeface="Calibri" pitchFamily="34" charset="0"/>
                <a:cs typeface="Arial" pitchFamily="34" charset="0"/>
              </a:rPr>
              <a:t>me</a:t>
            </a:r>
            <a:r>
              <a:rPr kumimoji="0" lang="fr-FR" sz="3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manOldStyle" charset="0"/>
                <a:ea typeface="Calibri" pitchFamily="34" charset="0"/>
                <a:cs typeface="Arial" pitchFamily="34" charset="0"/>
              </a:rPr>
              <a:t> Colloque International sur les Sols Non Satur</a:t>
            </a:r>
            <a:r>
              <a:rPr kumimoji="0" lang="fr-FR" sz="3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3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manOldStyle" charset="0"/>
                <a:ea typeface="Calibri" pitchFamily="34" charset="0"/>
                <a:cs typeface="Arial" pitchFamily="34" charset="0"/>
              </a:rPr>
              <a:t>s</a:t>
            </a:r>
            <a:r>
              <a:rPr lang="fr-FR" sz="3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3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OldStyle" charset="0"/>
                <a:ea typeface="Calibri" pitchFamily="34" charset="0"/>
                <a:cs typeface="Arial" pitchFamily="34" charset="0"/>
              </a:rPr>
              <a:t>UNSATOuargla 2021</a:t>
            </a:r>
            <a:r>
              <a:rPr lang="en-US" sz="3800" b="1" dirty="0" smtClean="0">
                <a:solidFill>
                  <a:srgbClr val="FFC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3600" dirty="0"/>
              <a:t>15 et 16 mars 2022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39"/>
          <p:cNvSpPr txBox="1">
            <a:spLocks noChangeArrowheads="1"/>
          </p:cNvSpPr>
          <p:nvPr/>
        </p:nvSpPr>
        <p:spPr bwMode="auto">
          <a:xfrm>
            <a:off x="8809968" y="7069520"/>
            <a:ext cx="7324725" cy="414813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34951" tIns="17475" rIns="34951" bIns="17475">
            <a:spAutoFit/>
          </a:bodyPr>
          <a:lstStyle/>
          <a:p>
            <a:pPr algn="l" defTabSz="350838" eaLnBrk="0" hangingPunct="0">
              <a:lnSpc>
                <a:spcPct val="95000"/>
              </a:lnSpc>
            </a:pPr>
            <a:r>
              <a:rPr lang="en-US" sz="16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600" dirty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r>
              <a:rPr lang="en-US" sz="16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1600" b="1" dirty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endParaRPr lang="en-US" sz="1200" dirty="0">
              <a:latin typeface="Times New Roman" pitchFamily="18" charset="0"/>
            </a:endParaRPr>
          </a:p>
        </p:txBody>
      </p:sp>
      <p:sp>
        <p:nvSpPr>
          <p:cNvPr id="35" name="Text Box 27"/>
          <p:cNvSpPr txBox="1">
            <a:spLocks noChangeArrowheads="1"/>
          </p:cNvSpPr>
          <p:nvPr/>
        </p:nvSpPr>
        <p:spPr bwMode="auto">
          <a:xfrm>
            <a:off x="25278638" y="13923579"/>
            <a:ext cx="6229350" cy="66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46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DaytonaPro-Bold" panose="020B0804030503040204" pitchFamily="34" charset="0"/>
              </a:rPr>
              <a:t>Acknowledgement</a:t>
            </a:r>
            <a:endParaRPr lang="en-US" sz="4000" b="1" dirty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</p:txBody>
      </p:sp>
      <p:sp>
        <p:nvSpPr>
          <p:cNvPr id="36" name="Text Box 40"/>
          <p:cNvSpPr txBox="1">
            <a:spLocks noChangeArrowheads="1"/>
          </p:cNvSpPr>
          <p:nvPr/>
        </p:nvSpPr>
        <p:spPr bwMode="auto">
          <a:xfrm>
            <a:off x="24905576" y="14659192"/>
            <a:ext cx="7267575" cy="970932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34951" tIns="17475" rIns="34951" bIns="17475">
            <a:spAutoFit/>
          </a:bodyPr>
          <a:lstStyle/>
          <a:p>
            <a:pPr algn="l" defTabSz="350838" eaLnBrk="0" hangingPunct="0">
              <a:lnSpc>
                <a:spcPct val="95000"/>
              </a:lnSpc>
            </a:pPr>
            <a:r>
              <a:rPr lang="en-US" sz="1600" dirty="0" smtClean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1200" dirty="0">
              <a:latin typeface="Times New Roman" pitchFamily="18" charset="0"/>
            </a:endParaRPr>
          </a:p>
        </p:txBody>
      </p:sp>
      <p:sp>
        <p:nvSpPr>
          <p:cNvPr id="37" name="Rectangle à coins arrondis 1">
            <a:extLst>
              <a:ext uri="{FF2B5EF4-FFF2-40B4-BE49-F238E27FC236}">
                <a16:creationId xmlns:a16="http://schemas.microsoft.com/office/drawing/2014/main" xmlns="" id="{78C5BECE-6389-4217-B1B0-E96295FF72B5}"/>
              </a:ext>
            </a:extLst>
          </p:cNvPr>
          <p:cNvSpPr>
            <a:spLocks noChangeArrowheads="1"/>
          </p:cNvSpPr>
          <p:nvPr/>
        </p:nvSpPr>
        <p:spPr bwMode="auto">
          <a:xfrm rot="1245715">
            <a:off x="26332250" y="1520769"/>
            <a:ext cx="3031451" cy="1397944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33635" rIns="33635" bIns="33635"/>
          <a:lstStyle>
            <a:lvl1pPr defTabSz="771525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 defTabSz="771525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 defTabSz="771525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 defTabSz="771525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 defTabSz="771525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771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771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771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771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fr-FR" sz="3600" dirty="0" smtClean="0">
                <a:solidFill>
                  <a:srgbClr val="008000"/>
                </a:solidFill>
                <a:latin typeface="Arial Black" panose="020B0A04020102020204" pitchFamily="34" charset="0"/>
              </a:rPr>
              <a:t>Paper Number </a:t>
            </a:r>
            <a:r>
              <a:rPr lang="en-US" altLang="fr-FR" sz="3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ID</a:t>
            </a:r>
            <a:endParaRPr lang="en-US" altLang="fr-FR" sz="36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84</Words>
  <Application>Microsoft Office PowerPoint</Application>
  <PresentationFormat>Personnalisé</PresentationFormat>
  <Paragraphs>47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Default Design</vt:lpstr>
      <vt:lpstr>Présentation PowerPoint</vt:lpstr>
    </vt:vector>
  </TitlesOfParts>
  <Company>MegaPrint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36x72 Horizontal Template</dc:title>
  <dc:creator>Ethan Shulda;www.postersession.com</dc:creator>
  <cp:keywords>www.postersession.com</cp:keywords>
  <dc:description>©MegaPrint Inc. 2009-2015</dc:description>
  <cp:lastModifiedBy>DELL</cp:lastModifiedBy>
  <cp:revision>53</cp:revision>
  <dcterms:created xsi:type="dcterms:W3CDTF">2008-12-04T00:20:37Z</dcterms:created>
  <dcterms:modified xsi:type="dcterms:W3CDTF">2022-03-05T11:01:03Z</dcterms:modified>
  <cp:category>Research Poster</cp:category>
</cp:coreProperties>
</file>